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9" r:id="rId3"/>
    <p:sldId id="310" r:id="rId4"/>
    <p:sldId id="271" r:id="rId5"/>
    <p:sldId id="272" r:id="rId6"/>
    <p:sldId id="273" r:id="rId7"/>
    <p:sldId id="274" r:id="rId8"/>
    <p:sldId id="313" r:id="rId9"/>
    <p:sldId id="314" r:id="rId10"/>
    <p:sldId id="311" r:id="rId11"/>
    <p:sldId id="31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475F7-DFD1-4797-B951-82EAF524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3BEBF9-5A1A-421C-AD9D-ACF27BE4F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26FE7-F913-4885-90EB-A0AFF47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16FED-DE71-4477-9DD5-A608D24B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7A724-9723-4D88-BCC2-42C05851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6629-60E0-45AC-B3DF-6E941AE0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C4845B-8C5F-401E-B6AB-2F9CC04D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015E3-65CB-4268-A573-157D9046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6B08D-554F-41A7-ACDD-D9636DE5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12B59-B79D-4CC3-89E8-95097DF6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7952AA-8BD9-447B-ACB3-57FD8174C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F5B4E-6051-4B9F-BBFB-3027CD92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E5538-08BC-4832-B29E-A653D57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D4752-F382-44D2-8B92-D0EA46F3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8518A-B812-41FD-870F-38059D0B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F2954-7000-4E1A-A98F-14646F33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3D8D-9FAF-43D3-BE68-B4EE81F3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1FD6C-C763-493E-953E-6C04CDEA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40436-8E77-4582-AFEC-AE7C287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8E8D-2372-403C-9009-4186BDB7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0313-43FF-4B94-B109-F2E5CFE7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D5FD-4577-435E-8082-4205626F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32330-4FEB-4DB6-BD8B-6C52612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98BE7-E6FE-4B9E-9917-C21FA484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0F614-228D-4A0C-9FC4-AA70A2CF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B4467-1BCD-4C83-A5AF-1C93144D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DA6E1-4EC3-494B-AD9D-97C4EE081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00DBB-3904-4918-B0E5-DF44E4833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37556-23BB-4CB4-9B0D-646DE09A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FDE11-BAF5-4C19-9A09-3741F843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B3F3B-D079-43F0-BBDE-2F780E4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56600-9640-4509-9594-ED8ABE7C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006A7-FE38-46A3-A8DD-C3AA13A5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F171AE-1D6A-4C76-8C58-29D3C742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2FA9D-3964-472D-B07B-63B9AEE0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763006-E9A5-46B2-AC40-2FD98D1C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9AAF67-37B4-442B-8C76-BC3E74D6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CD952-8D2F-4A41-86C8-8E3AF198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6909F-FAAD-4586-B9DD-D885655A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8DAB8-E0DC-4CAE-9D70-FE313111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E16E23-7589-4933-9ED2-DB7CD09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13F989-2681-4A03-BE3B-6EBC3332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49910-340F-4D38-AFCC-CE8F087F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3E3E22-0AA5-4DA4-AB0D-DD55EFAB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65B9B9-6FE9-4140-9A6E-203E99A2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FAB5F-47C6-4042-9A76-91494A91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847B0-030C-4026-8CE3-4DC9727B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5EFEE-D693-4636-B947-2CEAF1FF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C55C9-2BD0-4875-910A-EFF9E8E1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3056C-20DD-484C-9D5B-208AE8D5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15A73-85C4-443E-A647-6D285642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0FE6C-9ABB-4515-AC40-89950DDF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56B23-7102-4733-926A-4CE027E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562AA-477A-4E63-96D9-E91326E8B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D0865-E20C-48FF-9267-8CB711F39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94A18-0E98-442A-A212-BF7C3210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2B01D-434A-41DE-9549-2004F903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CEDA-7335-4232-B509-8B352C0A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7B5C-B7CC-48C1-A5AA-747E127A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E8CAD-E6FA-474B-9797-337E431E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9270D-9904-4C11-B0C9-F204B0D3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4A58-80C3-4ABC-AD18-942CA33F7CB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FB623-8959-4F7B-923C-3B04C2055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26493-B2E7-456F-8E0D-3C8EBF41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BB70-D0D7-4D18-8FA6-57773DBB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She </a:t>
            </a:r>
            <a:r>
              <a:rPr lang="en-US" sz="6000" b="1" u="sng" dirty="0"/>
              <a:t>is wearing </a:t>
            </a:r>
            <a:r>
              <a:rPr lang="en-US" sz="5400" b="1" dirty="0"/>
              <a:t>blue jeans.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37E301-523C-415C-AA17-95861B5D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690688"/>
            <a:ext cx="2628899" cy="4206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EBED3-705F-4366-A8E7-D95D586264B5}"/>
              </a:ext>
            </a:extLst>
          </p:cNvPr>
          <p:cNvSpPr txBox="1"/>
          <p:nvPr/>
        </p:nvSpPr>
        <p:spPr>
          <a:xfrm>
            <a:off x="7200900" y="5569545"/>
            <a:ext cx="4752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https://www.whowhatwear.co.uk/how-to-wear-high-waisted-jeans/slide2</a:t>
            </a:r>
          </a:p>
        </p:txBody>
      </p:sp>
    </p:spTree>
    <p:extLst>
      <p:ext uri="{BB962C8B-B14F-4D97-AF65-F5344CB8AC3E}">
        <p14:creationId xmlns:p14="http://schemas.microsoft.com/office/powerpoint/2010/main" val="1969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23B3F3-D331-4056-9F38-22B0F711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671512"/>
            <a:ext cx="93630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D8EDE-3612-4401-AA91-7EDE7AA0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19" y="619125"/>
            <a:ext cx="7206431" cy="60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 fontScale="92500" lnSpcReduction="20000"/>
          </a:bodyPr>
          <a:lstStyle/>
          <a:p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buChar char="•"/>
            </a:pPr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действие совершается, ситуация развивается;</a:t>
            </a:r>
          </a:p>
          <a:p>
            <a:pPr>
              <a:buChar char="•"/>
            </a:pPr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подчеркивается незавершенный, длительный (длящийся) или временный характер действия;</a:t>
            </a:r>
          </a:p>
          <a:p>
            <a:pPr>
              <a:buChar char="•"/>
            </a:pPr>
            <a:r>
              <a:rPr lang="ru-RU" sz="4400" dirty="0">
                <a:solidFill>
                  <a:srgbClr val="000000"/>
                </a:solidFill>
                <a:latin typeface="Cambria" panose="02040503050406030204" pitchFamily="18" charset="0"/>
              </a:rPr>
              <a:t>запланированное будущее                              (Я собираюсь, ...)</a:t>
            </a:r>
            <a:endParaRPr 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buChar char="•"/>
            </a:pPr>
            <a:endParaRPr lang="ru-RU" sz="4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Now, these days</a:t>
            </a:r>
            <a:r>
              <a:rPr lang="ru-RU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at the moment…</a:t>
            </a:r>
            <a:endParaRPr lang="ru-RU" sz="40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6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8533-9619-4BDC-B4FF-DD8D6B3A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Present Continuous</a:t>
            </a:r>
            <a:endParaRPr lang="ru-RU" b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04B497-B3FD-4735-8C5F-FD2C4C0B2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77747"/>
              </p:ext>
            </p:extLst>
          </p:nvPr>
        </p:nvGraphicFramePr>
        <p:xfrm>
          <a:off x="542925" y="1520825"/>
          <a:ext cx="1088707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3621817353"/>
                    </a:ext>
                  </a:extLst>
                </a:gridCol>
                <a:gridCol w="5172075">
                  <a:extLst>
                    <a:ext uri="{9D8B030D-6E8A-4147-A177-3AD203B41FA5}">
                      <a16:colId xmlns:a16="http://schemas.microsoft.com/office/drawing/2014/main" val="18021338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am / Is /are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+      </a:t>
                      </a:r>
                      <a:r>
                        <a:rPr lang="en-US" sz="4000" dirty="0" err="1"/>
                        <a:t>verb+ing</a:t>
                      </a:r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27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/>
                        <a:t>-</a:t>
                      </a:r>
                      <a:r>
                        <a:rPr lang="en-US" sz="3200" dirty="0"/>
                        <a:t>e</a:t>
                      </a:r>
                      <a:r>
                        <a:rPr lang="ru-RU" sz="3200" dirty="0"/>
                        <a:t> – опускается</a:t>
                      </a:r>
                      <a:r>
                        <a:rPr lang="en-US" sz="3200" dirty="0"/>
                        <a:t>: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32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/>
                        <a:t>ударный слог с кратким гласным между двумя согласными</a:t>
                      </a:r>
                      <a:r>
                        <a:rPr lang="en-US" sz="3200" dirty="0"/>
                        <a:t>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3200" dirty="0"/>
                        <a:t> </a:t>
                      </a:r>
                      <a:r>
                        <a:rPr lang="ru-RU" sz="3200" dirty="0"/>
                        <a:t>удваивается</a:t>
                      </a:r>
                      <a:r>
                        <a:rPr lang="en-US" sz="3200" dirty="0"/>
                        <a:t>:</a:t>
                      </a:r>
                      <a:endParaRPr lang="ru-RU" sz="32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3200" dirty="0"/>
                        <a:t>-</a:t>
                      </a:r>
                      <a:r>
                        <a:rPr lang="en-US" sz="3200" dirty="0"/>
                        <a:t>l </a:t>
                      </a:r>
                      <a:r>
                        <a:rPr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3200" dirty="0"/>
                        <a:t> удваивается</a:t>
                      </a:r>
                      <a:r>
                        <a:rPr lang="en-US" sz="3200" dirty="0"/>
                        <a:t>: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-</a:t>
                      </a:r>
                      <a:r>
                        <a:rPr lang="en-US" sz="3200" dirty="0" err="1"/>
                        <a:t>ie</a:t>
                      </a:r>
                      <a:r>
                        <a:rPr lang="ru-RU" sz="3200" dirty="0"/>
                        <a:t> – опускается и добавляется </a:t>
                      </a:r>
                      <a:r>
                        <a:rPr lang="en-US" sz="3200" dirty="0" err="1"/>
                        <a:t>y+ing</a:t>
                      </a:r>
                      <a:r>
                        <a:rPr lang="en-US" sz="3200" dirty="0"/>
                        <a:t>: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write – writing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sit – sitting; to swim – swimming (</a:t>
                      </a:r>
                      <a:r>
                        <a:rPr lang="ru-RU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</a:t>
                      </a: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lang="ru-RU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opening)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32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travel – travelling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lie  – </a:t>
                      </a:r>
                      <a:r>
                        <a:rPr lang="ru-RU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lying, to die – dying</a:t>
                      </a:r>
                      <a:endParaRPr lang="ru-RU" sz="3200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46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1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I </a:t>
            </a:r>
            <a:r>
              <a:rPr lang="en-US" sz="4000" b="1" u="sng" dirty="0"/>
              <a:t>am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We </a:t>
            </a:r>
            <a:r>
              <a:rPr lang="en-US" sz="4000" b="1" u="sng" dirty="0"/>
              <a:t>are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You </a:t>
            </a:r>
            <a:r>
              <a:rPr lang="en-US" sz="4000" b="1" u="sng" dirty="0"/>
              <a:t>are cleaning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He </a:t>
            </a:r>
            <a:r>
              <a:rPr lang="en-US" sz="4000" b="1" u="sng" dirty="0"/>
              <a:t>is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She</a:t>
            </a:r>
            <a:r>
              <a:rPr lang="en-US" sz="4000" b="1" dirty="0"/>
              <a:t> </a:t>
            </a:r>
            <a:r>
              <a:rPr lang="en-US" sz="4000" b="1" u="sng" dirty="0"/>
              <a:t>is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It </a:t>
            </a:r>
            <a:r>
              <a:rPr lang="en-US" sz="4000" b="1" u="sng" dirty="0"/>
              <a:t>is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r>
              <a:rPr lang="en-US" sz="4000" dirty="0"/>
              <a:t>They </a:t>
            </a:r>
            <a:r>
              <a:rPr lang="en-US" sz="4000" b="1" u="sng" dirty="0"/>
              <a:t>are</a:t>
            </a:r>
            <a:r>
              <a:rPr lang="en-US" sz="4000" u="sng" dirty="0"/>
              <a:t> </a:t>
            </a:r>
            <a:r>
              <a:rPr lang="en-US" sz="4000" b="1" u="sng" dirty="0"/>
              <a:t>cleaning</a:t>
            </a:r>
            <a:r>
              <a:rPr lang="en-US" sz="4000" u="sng" dirty="0"/>
              <a:t> </a:t>
            </a:r>
            <a:r>
              <a:rPr lang="en-US" sz="4000" dirty="0"/>
              <a:t>the room now.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17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I </a:t>
            </a:r>
            <a:r>
              <a:rPr lang="en-US" sz="4000" b="1" dirty="0"/>
              <a:t>am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We </a:t>
            </a:r>
            <a:r>
              <a:rPr lang="en-US" sz="4000" b="1" dirty="0"/>
              <a:t>are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You </a:t>
            </a:r>
            <a:r>
              <a:rPr lang="en-US" sz="4000" b="1" dirty="0"/>
              <a:t>are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He </a:t>
            </a:r>
            <a:r>
              <a:rPr lang="en-US" sz="4000" b="1" dirty="0"/>
              <a:t>is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She </a:t>
            </a:r>
            <a:r>
              <a:rPr lang="en-US" sz="4000" b="1" dirty="0"/>
              <a:t>is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It </a:t>
            </a:r>
            <a:r>
              <a:rPr lang="en-US" sz="4000" b="1" dirty="0"/>
              <a:t>is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r>
              <a:rPr lang="en-US" sz="4000" dirty="0"/>
              <a:t>They </a:t>
            </a:r>
            <a:r>
              <a:rPr lang="en-US" sz="4000" b="1" dirty="0"/>
              <a:t>are not</a:t>
            </a:r>
            <a:r>
              <a:rPr lang="en-US" sz="4000" dirty="0"/>
              <a:t> </a:t>
            </a:r>
            <a:r>
              <a:rPr lang="en-US" sz="4000" b="1" dirty="0"/>
              <a:t>cleaning</a:t>
            </a:r>
            <a:r>
              <a:rPr lang="en-US" sz="4000" dirty="0"/>
              <a:t> the room now.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09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825625"/>
            <a:ext cx="11811000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Am </a:t>
            </a:r>
            <a:r>
              <a:rPr lang="en-US" sz="3200" dirty="0"/>
              <a:t>I</a:t>
            </a:r>
            <a:r>
              <a:rPr lang="en-US" sz="3200" b="1" dirty="0"/>
              <a:t> cleaning</a:t>
            </a:r>
            <a:r>
              <a:rPr lang="en-US" sz="3200" dirty="0"/>
              <a:t> the room now? Yes, I am. No, I am not.</a:t>
            </a:r>
          </a:p>
          <a:p>
            <a:r>
              <a:rPr lang="en-US" sz="3200" b="1" dirty="0"/>
              <a:t>Are </a:t>
            </a:r>
            <a:r>
              <a:rPr lang="en-US" sz="3200" dirty="0"/>
              <a:t>we</a:t>
            </a:r>
            <a:r>
              <a:rPr lang="en-US" sz="3200" b="1" dirty="0"/>
              <a:t> cleaning</a:t>
            </a:r>
            <a:r>
              <a:rPr lang="en-US" sz="3200" dirty="0"/>
              <a:t> the room now</a:t>
            </a:r>
            <a:r>
              <a:rPr lang="ru-RU" sz="3200" dirty="0"/>
              <a:t>?</a:t>
            </a:r>
            <a:r>
              <a:rPr lang="en-US" sz="3200" dirty="0"/>
              <a:t> Yes, we are. No, we aren’t.</a:t>
            </a:r>
          </a:p>
          <a:p>
            <a:r>
              <a:rPr lang="en-US" sz="3200" b="1" dirty="0"/>
              <a:t>Are </a:t>
            </a:r>
            <a:r>
              <a:rPr lang="en-US" sz="3200" dirty="0"/>
              <a:t>you</a:t>
            </a:r>
            <a:r>
              <a:rPr lang="en-US" sz="3200" b="1" dirty="0"/>
              <a:t> cleaning</a:t>
            </a:r>
            <a:r>
              <a:rPr lang="en-US" sz="3200" dirty="0"/>
              <a:t> the room now</a:t>
            </a:r>
            <a:r>
              <a:rPr lang="ru-RU" sz="3200" dirty="0"/>
              <a:t>?</a:t>
            </a:r>
            <a:r>
              <a:rPr lang="en-US" sz="3200" dirty="0"/>
              <a:t> Yes, you are/I am. No, you aren’t/I am not.</a:t>
            </a:r>
          </a:p>
          <a:p>
            <a:r>
              <a:rPr lang="en-US" sz="3200" b="1" dirty="0"/>
              <a:t>Is </a:t>
            </a:r>
            <a:r>
              <a:rPr lang="en-US" sz="3200" dirty="0"/>
              <a:t>he</a:t>
            </a:r>
            <a:r>
              <a:rPr lang="en-US" sz="3200" b="1" dirty="0"/>
              <a:t> cleaning </a:t>
            </a:r>
            <a:r>
              <a:rPr lang="en-US" sz="3200" dirty="0"/>
              <a:t>the room now</a:t>
            </a:r>
            <a:r>
              <a:rPr lang="ru-RU" sz="3200" dirty="0"/>
              <a:t>?</a:t>
            </a:r>
            <a:r>
              <a:rPr lang="en-US" sz="3200" dirty="0"/>
              <a:t> Yes, he is. No, he isn’t.</a:t>
            </a:r>
          </a:p>
          <a:p>
            <a:r>
              <a:rPr lang="en-US" sz="3200" b="1" dirty="0"/>
              <a:t>Is </a:t>
            </a:r>
            <a:r>
              <a:rPr lang="en-US" sz="3200" dirty="0"/>
              <a:t>she</a:t>
            </a:r>
            <a:r>
              <a:rPr lang="en-US" sz="3200" b="1" dirty="0"/>
              <a:t> cleaning </a:t>
            </a:r>
            <a:r>
              <a:rPr lang="en-US" sz="3200" dirty="0"/>
              <a:t>the room now</a:t>
            </a:r>
            <a:r>
              <a:rPr lang="ru-RU" sz="3200" dirty="0"/>
              <a:t>?</a:t>
            </a:r>
            <a:r>
              <a:rPr lang="en-US" sz="3200" dirty="0"/>
              <a:t> Yes, she is. No, she isn’t.</a:t>
            </a:r>
          </a:p>
          <a:p>
            <a:r>
              <a:rPr lang="en-US" sz="3200" b="1" dirty="0"/>
              <a:t>Is </a:t>
            </a:r>
            <a:r>
              <a:rPr lang="en-US" sz="3200" dirty="0"/>
              <a:t>it</a:t>
            </a:r>
            <a:r>
              <a:rPr lang="en-US" sz="3200" b="1" dirty="0"/>
              <a:t> cleaning </a:t>
            </a:r>
            <a:r>
              <a:rPr lang="en-US" sz="3200" dirty="0"/>
              <a:t>the room now</a:t>
            </a:r>
            <a:r>
              <a:rPr lang="ru-RU" sz="3200" dirty="0"/>
              <a:t>?</a:t>
            </a:r>
            <a:r>
              <a:rPr lang="en-US" sz="3200" dirty="0"/>
              <a:t> Yes, it is. No, it isn’t.</a:t>
            </a:r>
          </a:p>
          <a:p>
            <a:r>
              <a:rPr lang="en-US" sz="3200" b="1" dirty="0"/>
              <a:t>Are </a:t>
            </a:r>
            <a:r>
              <a:rPr lang="en-US" sz="3200" dirty="0"/>
              <a:t>they</a:t>
            </a:r>
            <a:r>
              <a:rPr lang="en-US" sz="3200" b="1" dirty="0"/>
              <a:t> cleaning </a:t>
            </a:r>
            <a:r>
              <a:rPr lang="en-US" sz="3200" dirty="0"/>
              <a:t>the room now</a:t>
            </a:r>
            <a:r>
              <a:rPr lang="ru-RU" sz="3200" dirty="0"/>
              <a:t>?</a:t>
            </a:r>
            <a:r>
              <a:rPr lang="en-US" sz="3200" dirty="0"/>
              <a:t> Yes, they are. No, they aren’t.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954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Continuous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</a:t>
            </a:r>
            <a:r>
              <a:rPr lang="en-US" sz="4400" b="1" dirty="0"/>
              <a:t>are you cleaning </a:t>
            </a:r>
            <a:r>
              <a:rPr lang="en-US" sz="4400" dirty="0"/>
              <a:t>now?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ru-RU" sz="4400" dirty="0"/>
              <a:t>Вопрос к подлежащему</a:t>
            </a:r>
            <a:endParaRPr lang="en-US" sz="4400" dirty="0"/>
          </a:p>
          <a:p>
            <a:r>
              <a:rPr lang="en-US" sz="4400" b="1" dirty="0"/>
              <a:t>Who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is cleaning</a:t>
            </a:r>
            <a:r>
              <a:rPr lang="en-US" sz="4400" dirty="0"/>
              <a:t> the room? – They are.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8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EDCB38-A086-4AEF-9131-43EA0DA4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88"/>
            <a:ext cx="12192000" cy="2896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035E4A-8681-4D20-B116-D1ED6EEC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953212"/>
            <a:ext cx="78744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6AC8A6-BCB3-40F7-8996-4C70E391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0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387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Тема Office</vt:lpstr>
      <vt:lpstr>She is wearing blue jeans.</vt:lpstr>
      <vt:lpstr>Present Continuous</vt:lpstr>
      <vt:lpstr>Present Continuous</vt:lpstr>
      <vt:lpstr>Present Continuous</vt:lpstr>
      <vt:lpstr>Present Continuous</vt:lpstr>
      <vt:lpstr>Present Continuous</vt:lpstr>
      <vt:lpstr>Present Continuous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2022-11-28T08:08:51Z</dcterms:created>
  <dcterms:modified xsi:type="dcterms:W3CDTF">2025-03-11T13:55:13Z</dcterms:modified>
</cp:coreProperties>
</file>